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4" d="100"/>
          <a:sy n="64" d="100"/>
        </p:scale>
        <p:origin x="156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41C45B-5806-49BC-8F12-954EFF3E68F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BC788F9-35E5-4936-BB34-A0E392ACABE4}">
      <dgm:prSet/>
      <dgm:spPr/>
      <dgm:t>
        <a:bodyPr/>
        <a:lstStyle/>
        <a:p>
          <a:r>
            <a:rPr lang="en-US"/>
            <a:t>Q: Can you describe your experience with ETL tools?</a:t>
          </a:r>
        </a:p>
      </dgm:t>
    </dgm:pt>
    <dgm:pt modelId="{215BC27C-8607-4985-8C61-7F44EEE6ED25}" type="parTrans" cxnId="{55F9C11D-8BE2-4D5B-A332-7F1CCEB2FA1C}">
      <dgm:prSet/>
      <dgm:spPr/>
      <dgm:t>
        <a:bodyPr/>
        <a:lstStyle/>
        <a:p>
          <a:endParaRPr lang="en-US"/>
        </a:p>
      </dgm:t>
    </dgm:pt>
    <dgm:pt modelId="{9D8B88C0-5D86-43C9-9C22-A2C32B075B1C}" type="sibTrans" cxnId="{55F9C11D-8BE2-4D5B-A332-7F1CCEB2FA1C}">
      <dgm:prSet/>
      <dgm:spPr/>
      <dgm:t>
        <a:bodyPr/>
        <a:lstStyle/>
        <a:p>
          <a:endParaRPr lang="en-US"/>
        </a:p>
      </dgm:t>
    </dgm:pt>
    <dgm:pt modelId="{7BCA1A5D-AA82-4127-ABF1-444A960A9A99}">
      <dgm:prSet/>
      <dgm:spPr/>
      <dgm:t>
        <a:bodyPr/>
        <a:lstStyle/>
        <a:p>
          <a:r>
            <a:rPr lang="en-US"/>
            <a:t>A: Yes, I have extensive experience using Talend (Standard, Big Data, Streaming) to build and manage ETL pipelines. I've worked on data transformation, ingestion, and scheduling using TAC and integrated with Hive QL and Snowflake.</a:t>
          </a:r>
        </a:p>
      </dgm:t>
    </dgm:pt>
    <dgm:pt modelId="{89980BDF-2EED-4960-8C18-3FEF9E75D748}" type="parTrans" cxnId="{15B5013F-50FC-421F-94DD-51E04E92AEA9}">
      <dgm:prSet/>
      <dgm:spPr/>
      <dgm:t>
        <a:bodyPr/>
        <a:lstStyle/>
        <a:p>
          <a:endParaRPr lang="en-US"/>
        </a:p>
      </dgm:t>
    </dgm:pt>
    <dgm:pt modelId="{C288134B-D49F-456B-A8C0-5360CAE8B987}" type="sibTrans" cxnId="{15B5013F-50FC-421F-94DD-51E04E92AEA9}">
      <dgm:prSet/>
      <dgm:spPr/>
      <dgm:t>
        <a:bodyPr/>
        <a:lstStyle/>
        <a:p>
          <a:endParaRPr lang="en-US"/>
        </a:p>
      </dgm:t>
    </dgm:pt>
    <dgm:pt modelId="{2DBCE8B6-AAC2-4D7D-8501-E29D1DA125BE}" type="pres">
      <dgm:prSet presAssocID="{3741C45B-5806-49BC-8F12-954EFF3E68F4}" presName="root" presStyleCnt="0">
        <dgm:presLayoutVars>
          <dgm:dir/>
          <dgm:resizeHandles val="exact"/>
        </dgm:presLayoutVars>
      </dgm:prSet>
      <dgm:spPr/>
    </dgm:pt>
    <dgm:pt modelId="{46807453-5BF8-48BC-BF8E-5FD73C389014}" type="pres">
      <dgm:prSet presAssocID="{7BC788F9-35E5-4936-BB34-A0E392ACABE4}" presName="compNode" presStyleCnt="0"/>
      <dgm:spPr/>
    </dgm:pt>
    <dgm:pt modelId="{8D116DE7-F5D6-43F8-A6FD-F7C8D7F81925}" type="pres">
      <dgm:prSet presAssocID="{7BC788F9-35E5-4936-BB34-A0E392ACAB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3638C31-23D0-4CCC-8D05-A0C164A36694}" type="pres">
      <dgm:prSet presAssocID="{7BC788F9-35E5-4936-BB34-A0E392ACABE4}" presName="spaceRect" presStyleCnt="0"/>
      <dgm:spPr/>
    </dgm:pt>
    <dgm:pt modelId="{CF354B86-F3E6-4B4B-AFC0-4AB2CAEAC50B}" type="pres">
      <dgm:prSet presAssocID="{7BC788F9-35E5-4936-BB34-A0E392ACABE4}" presName="textRect" presStyleLbl="revTx" presStyleIdx="0" presStyleCnt="2">
        <dgm:presLayoutVars>
          <dgm:chMax val="1"/>
          <dgm:chPref val="1"/>
        </dgm:presLayoutVars>
      </dgm:prSet>
      <dgm:spPr/>
    </dgm:pt>
    <dgm:pt modelId="{4ADA58F5-8730-4DCB-A830-17B9D7E3AECC}" type="pres">
      <dgm:prSet presAssocID="{9D8B88C0-5D86-43C9-9C22-A2C32B075B1C}" presName="sibTrans" presStyleCnt="0"/>
      <dgm:spPr/>
    </dgm:pt>
    <dgm:pt modelId="{9E2AC3AF-796D-4126-84D9-4BD1F2F2269B}" type="pres">
      <dgm:prSet presAssocID="{7BCA1A5D-AA82-4127-ABF1-444A960A9A99}" presName="compNode" presStyleCnt="0"/>
      <dgm:spPr/>
    </dgm:pt>
    <dgm:pt modelId="{D1BBF44D-5D65-4E61-8E88-D52E5D86478B}" type="pres">
      <dgm:prSet presAssocID="{7BCA1A5D-AA82-4127-ABF1-444A960A9A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509E872-FA79-496E-AC87-75D733700183}" type="pres">
      <dgm:prSet presAssocID="{7BCA1A5D-AA82-4127-ABF1-444A960A9A99}" presName="spaceRect" presStyleCnt="0"/>
      <dgm:spPr/>
    </dgm:pt>
    <dgm:pt modelId="{E69EB703-E331-4F05-B675-1729EFB3E1EE}" type="pres">
      <dgm:prSet presAssocID="{7BCA1A5D-AA82-4127-ABF1-444A960A9A99}" presName="textRect" presStyleLbl="revTx" presStyleIdx="1" presStyleCnt="2">
        <dgm:presLayoutVars>
          <dgm:chMax val="1"/>
          <dgm:chPref val="1"/>
        </dgm:presLayoutVars>
      </dgm:prSet>
      <dgm:spPr/>
    </dgm:pt>
  </dgm:ptLst>
  <dgm:cxnLst>
    <dgm:cxn modelId="{55F9C11D-8BE2-4D5B-A332-7F1CCEB2FA1C}" srcId="{3741C45B-5806-49BC-8F12-954EFF3E68F4}" destId="{7BC788F9-35E5-4936-BB34-A0E392ACABE4}" srcOrd="0" destOrd="0" parTransId="{215BC27C-8607-4985-8C61-7F44EEE6ED25}" sibTransId="{9D8B88C0-5D86-43C9-9C22-A2C32B075B1C}"/>
    <dgm:cxn modelId="{5B734139-7634-4327-85FF-3833DD523ED0}" type="presOf" srcId="{7BCA1A5D-AA82-4127-ABF1-444A960A9A99}" destId="{E69EB703-E331-4F05-B675-1729EFB3E1EE}" srcOrd="0" destOrd="0" presId="urn:microsoft.com/office/officeart/2018/2/layout/IconLabelList"/>
    <dgm:cxn modelId="{15B5013F-50FC-421F-94DD-51E04E92AEA9}" srcId="{3741C45B-5806-49BC-8F12-954EFF3E68F4}" destId="{7BCA1A5D-AA82-4127-ABF1-444A960A9A99}" srcOrd="1" destOrd="0" parTransId="{89980BDF-2EED-4960-8C18-3FEF9E75D748}" sibTransId="{C288134B-D49F-456B-A8C0-5360CAE8B987}"/>
    <dgm:cxn modelId="{90FDD18F-775A-4656-B108-018C0E217923}" type="presOf" srcId="{3741C45B-5806-49BC-8F12-954EFF3E68F4}" destId="{2DBCE8B6-AAC2-4D7D-8501-E29D1DA125BE}" srcOrd="0" destOrd="0" presId="urn:microsoft.com/office/officeart/2018/2/layout/IconLabelList"/>
    <dgm:cxn modelId="{173A34CC-7281-48A2-878F-45FC2EBDA5DB}" type="presOf" srcId="{7BC788F9-35E5-4936-BB34-A0E392ACABE4}" destId="{CF354B86-F3E6-4B4B-AFC0-4AB2CAEAC50B}" srcOrd="0" destOrd="0" presId="urn:microsoft.com/office/officeart/2018/2/layout/IconLabelList"/>
    <dgm:cxn modelId="{02F63ABD-1E4E-4378-88BF-19FA9FE50A0A}" type="presParOf" srcId="{2DBCE8B6-AAC2-4D7D-8501-E29D1DA125BE}" destId="{46807453-5BF8-48BC-BF8E-5FD73C389014}" srcOrd="0" destOrd="0" presId="urn:microsoft.com/office/officeart/2018/2/layout/IconLabelList"/>
    <dgm:cxn modelId="{06446A38-6D07-407E-8D23-CD66DA60C399}" type="presParOf" srcId="{46807453-5BF8-48BC-BF8E-5FD73C389014}" destId="{8D116DE7-F5D6-43F8-A6FD-F7C8D7F81925}" srcOrd="0" destOrd="0" presId="urn:microsoft.com/office/officeart/2018/2/layout/IconLabelList"/>
    <dgm:cxn modelId="{82434323-5413-400B-890B-93C2FC802A3C}" type="presParOf" srcId="{46807453-5BF8-48BC-BF8E-5FD73C389014}" destId="{33638C31-23D0-4CCC-8D05-A0C164A36694}" srcOrd="1" destOrd="0" presId="urn:microsoft.com/office/officeart/2018/2/layout/IconLabelList"/>
    <dgm:cxn modelId="{99937BC1-E909-4771-994C-833D9CA955E0}" type="presParOf" srcId="{46807453-5BF8-48BC-BF8E-5FD73C389014}" destId="{CF354B86-F3E6-4B4B-AFC0-4AB2CAEAC50B}" srcOrd="2" destOrd="0" presId="urn:microsoft.com/office/officeart/2018/2/layout/IconLabelList"/>
    <dgm:cxn modelId="{BE1CDC04-270C-4EBD-BE89-737B738440DC}" type="presParOf" srcId="{2DBCE8B6-AAC2-4D7D-8501-E29D1DA125BE}" destId="{4ADA58F5-8730-4DCB-A830-17B9D7E3AECC}" srcOrd="1" destOrd="0" presId="urn:microsoft.com/office/officeart/2018/2/layout/IconLabelList"/>
    <dgm:cxn modelId="{80836AC4-9B1B-4C82-AB6B-4A967F9E9838}" type="presParOf" srcId="{2DBCE8B6-AAC2-4D7D-8501-E29D1DA125BE}" destId="{9E2AC3AF-796D-4126-84D9-4BD1F2F2269B}" srcOrd="2" destOrd="0" presId="urn:microsoft.com/office/officeart/2018/2/layout/IconLabelList"/>
    <dgm:cxn modelId="{3B67AE85-8F73-4D1F-ADF9-617109FB48DF}" type="presParOf" srcId="{9E2AC3AF-796D-4126-84D9-4BD1F2F2269B}" destId="{D1BBF44D-5D65-4E61-8E88-D52E5D86478B}" srcOrd="0" destOrd="0" presId="urn:microsoft.com/office/officeart/2018/2/layout/IconLabelList"/>
    <dgm:cxn modelId="{0D739C4E-EBAD-4116-BFDD-7D85D108C0F8}" type="presParOf" srcId="{9E2AC3AF-796D-4126-84D9-4BD1F2F2269B}" destId="{8509E872-FA79-496E-AC87-75D733700183}" srcOrd="1" destOrd="0" presId="urn:microsoft.com/office/officeart/2018/2/layout/IconLabelList"/>
    <dgm:cxn modelId="{1E7E9024-CAEF-4E1A-9E13-9DAFF0CC71AE}" type="presParOf" srcId="{9E2AC3AF-796D-4126-84D9-4BD1F2F2269B}" destId="{E69EB703-E331-4F05-B675-1729EFB3E1E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01D892-3919-41F3-B21F-779FE43560E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F65C794-E02E-4B77-857C-3536EDE99896}">
      <dgm:prSet/>
      <dgm:spPr/>
      <dgm:t>
        <a:bodyPr/>
        <a:lstStyle/>
        <a:p>
          <a:r>
            <a:rPr lang="en-US" b="1"/>
            <a:t>Q: How do you handle data quality and integrity in ETL processes?</a:t>
          </a:r>
          <a:endParaRPr lang="en-US"/>
        </a:p>
      </dgm:t>
    </dgm:pt>
    <dgm:pt modelId="{816A0997-7521-4751-B7AF-F0DA9A1F545E}" type="parTrans" cxnId="{90CAA773-DC50-4739-98E8-475E6561E833}">
      <dgm:prSet/>
      <dgm:spPr/>
      <dgm:t>
        <a:bodyPr/>
        <a:lstStyle/>
        <a:p>
          <a:endParaRPr lang="en-US"/>
        </a:p>
      </dgm:t>
    </dgm:pt>
    <dgm:pt modelId="{F46F6232-458C-4692-842E-4F425F066F31}" type="sibTrans" cxnId="{90CAA773-DC50-4739-98E8-475E6561E833}">
      <dgm:prSet/>
      <dgm:spPr/>
      <dgm:t>
        <a:bodyPr/>
        <a:lstStyle/>
        <a:p>
          <a:endParaRPr lang="en-US"/>
        </a:p>
      </dgm:t>
    </dgm:pt>
    <dgm:pt modelId="{9FF1367F-CCF4-4C07-8F52-880EDBEED7D9}">
      <dgm:prSet/>
      <dgm:spPr/>
      <dgm:t>
        <a:bodyPr/>
        <a:lstStyle/>
        <a:p>
          <a:r>
            <a:rPr lang="en-US"/>
            <a:t>A: I ensure data quality by implementing validation rules, cleansing routines, and monitoring mechanisms. I also conduct UAT and SIT to verify data accuracy before deployment.</a:t>
          </a:r>
        </a:p>
      </dgm:t>
    </dgm:pt>
    <dgm:pt modelId="{306FA714-9560-4D61-99AA-2D8C15D6715F}" type="parTrans" cxnId="{35D87370-E450-4ECA-82DF-4BD4826ACFC7}">
      <dgm:prSet/>
      <dgm:spPr/>
      <dgm:t>
        <a:bodyPr/>
        <a:lstStyle/>
        <a:p>
          <a:endParaRPr lang="en-US"/>
        </a:p>
      </dgm:t>
    </dgm:pt>
    <dgm:pt modelId="{D9507A3A-74E2-4654-A5A4-E713D2BD93C2}" type="sibTrans" cxnId="{35D87370-E450-4ECA-82DF-4BD4826ACFC7}">
      <dgm:prSet/>
      <dgm:spPr/>
      <dgm:t>
        <a:bodyPr/>
        <a:lstStyle/>
        <a:p>
          <a:endParaRPr lang="en-US"/>
        </a:p>
      </dgm:t>
    </dgm:pt>
    <dgm:pt modelId="{20B67959-3BB3-4EB8-B522-DA549494304B}" type="pres">
      <dgm:prSet presAssocID="{FA01D892-3919-41F3-B21F-779FE43560E1}" presName="root" presStyleCnt="0">
        <dgm:presLayoutVars>
          <dgm:dir/>
          <dgm:resizeHandles val="exact"/>
        </dgm:presLayoutVars>
      </dgm:prSet>
      <dgm:spPr/>
    </dgm:pt>
    <dgm:pt modelId="{2A6AAB72-E99C-490B-83DE-86B123FE5D28}" type="pres">
      <dgm:prSet presAssocID="{EF65C794-E02E-4B77-857C-3536EDE99896}" presName="compNode" presStyleCnt="0"/>
      <dgm:spPr/>
    </dgm:pt>
    <dgm:pt modelId="{2FC38CE6-5EC4-4D1A-8A7B-1BF65A1AC7A1}" type="pres">
      <dgm:prSet presAssocID="{EF65C794-E02E-4B77-857C-3536EDE998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6FE4929-EDC2-4ECA-8152-F1CE28B1F573}" type="pres">
      <dgm:prSet presAssocID="{EF65C794-E02E-4B77-857C-3536EDE99896}" presName="spaceRect" presStyleCnt="0"/>
      <dgm:spPr/>
    </dgm:pt>
    <dgm:pt modelId="{41F6FBC9-8201-4B31-AC63-D0179FAC000A}" type="pres">
      <dgm:prSet presAssocID="{EF65C794-E02E-4B77-857C-3536EDE99896}" presName="textRect" presStyleLbl="revTx" presStyleIdx="0" presStyleCnt="2">
        <dgm:presLayoutVars>
          <dgm:chMax val="1"/>
          <dgm:chPref val="1"/>
        </dgm:presLayoutVars>
      </dgm:prSet>
      <dgm:spPr/>
    </dgm:pt>
    <dgm:pt modelId="{DC5D0B01-5BB3-4E3E-87DD-721A02E9F7B8}" type="pres">
      <dgm:prSet presAssocID="{F46F6232-458C-4692-842E-4F425F066F31}" presName="sibTrans" presStyleCnt="0"/>
      <dgm:spPr/>
    </dgm:pt>
    <dgm:pt modelId="{AD0C1BEE-03D9-4F5C-AF1D-549EEF9E44CD}" type="pres">
      <dgm:prSet presAssocID="{9FF1367F-CCF4-4C07-8F52-880EDBEED7D9}" presName="compNode" presStyleCnt="0"/>
      <dgm:spPr/>
    </dgm:pt>
    <dgm:pt modelId="{41473633-15FC-4137-B566-80C5B00E2683}" type="pres">
      <dgm:prSet presAssocID="{9FF1367F-CCF4-4C07-8F52-880EDBEED7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1F8C36E-9958-4994-861C-749C88290CC8}" type="pres">
      <dgm:prSet presAssocID="{9FF1367F-CCF4-4C07-8F52-880EDBEED7D9}" presName="spaceRect" presStyleCnt="0"/>
      <dgm:spPr/>
    </dgm:pt>
    <dgm:pt modelId="{C4154FA2-E96D-408F-A3E0-B4ED2149F750}" type="pres">
      <dgm:prSet presAssocID="{9FF1367F-CCF4-4C07-8F52-880EDBEED7D9}" presName="textRect" presStyleLbl="revTx" presStyleIdx="1" presStyleCnt="2">
        <dgm:presLayoutVars>
          <dgm:chMax val="1"/>
          <dgm:chPref val="1"/>
        </dgm:presLayoutVars>
      </dgm:prSet>
      <dgm:spPr/>
    </dgm:pt>
  </dgm:ptLst>
  <dgm:cxnLst>
    <dgm:cxn modelId="{35D87370-E450-4ECA-82DF-4BD4826ACFC7}" srcId="{FA01D892-3919-41F3-B21F-779FE43560E1}" destId="{9FF1367F-CCF4-4C07-8F52-880EDBEED7D9}" srcOrd="1" destOrd="0" parTransId="{306FA714-9560-4D61-99AA-2D8C15D6715F}" sibTransId="{D9507A3A-74E2-4654-A5A4-E713D2BD93C2}"/>
    <dgm:cxn modelId="{90CAA773-DC50-4739-98E8-475E6561E833}" srcId="{FA01D892-3919-41F3-B21F-779FE43560E1}" destId="{EF65C794-E02E-4B77-857C-3536EDE99896}" srcOrd="0" destOrd="0" parTransId="{816A0997-7521-4751-B7AF-F0DA9A1F545E}" sibTransId="{F46F6232-458C-4692-842E-4F425F066F31}"/>
    <dgm:cxn modelId="{D910205A-1188-4706-A418-F713E093E311}" type="presOf" srcId="{FA01D892-3919-41F3-B21F-779FE43560E1}" destId="{20B67959-3BB3-4EB8-B522-DA549494304B}" srcOrd="0" destOrd="0" presId="urn:microsoft.com/office/officeart/2018/2/layout/IconLabelList"/>
    <dgm:cxn modelId="{5B2B898D-AFB5-4E7C-B470-18708AE8EBB8}" type="presOf" srcId="{9FF1367F-CCF4-4C07-8F52-880EDBEED7D9}" destId="{C4154FA2-E96D-408F-A3E0-B4ED2149F750}" srcOrd="0" destOrd="0" presId="urn:microsoft.com/office/officeart/2018/2/layout/IconLabelList"/>
    <dgm:cxn modelId="{D74A6ED2-A30B-44D1-B8CF-8578845B56B8}" type="presOf" srcId="{EF65C794-E02E-4B77-857C-3536EDE99896}" destId="{41F6FBC9-8201-4B31-AC63-D0179FAC000A}" srcOrd="0" destOrd="0" presId="urn:microsoft.com/office/officeart/2018/2/layout/IconLabelList"/>
    <dgm:cxn modelId="{A32A8E50-7D23-490E-94C9-7F8BBFF64301}" type="presParOf" srcId="{20B67959-3BB3-4EB8-B522-DA549494304B}" destId="{2A6AAB72-E99C-490B-83DE-86B123FE5D28}" srcOrd="0" destOrd="0" presId="urn:microsoft.com/office/officeart/2018/2/layout/IconLabelList"/>
    <dgm:cxn modelId="{92F9ED06-5BC8-465E-8BA7-AB2662476C98}" type="presParOf" srcId="{2A6AAB72-E99C-490B-83DE-86B123FE5D28}" destId="{2FC38CE6-5EC4-4D1A-8A7B-1BF65A1AC7A1}" srcOrd="0" destOrd="0" presId="urn:microsoft.com/office/officeart/2018/2/layout/IconLabelList"/>
    <dgm:cxn modelId="{8972D0AC-A962-4C8E-9D7F-1BC5C1ACFD0B}" type="presParOf" srcId="{2A6AAB72-E99C-490B-83DE-86B123FE5D28}" destId="{56FE4929-EDC2-4ECA-8152-F1CE28B1F573}" srcOrd="1" destOrd="0" presId="urn:microsoft.com/office/officeart/2018/2/layout/IconLabelList"/>
    <dgm:cxn modelId="{6D610423-1C46-4871-853B-B5F4E5A04123}" type="presParOf" srcId="{2A6AAB72-E99C-490B-83DE-86B123FE5D28}" destId="{41F6FBC9-8201-4B31-AC63-D0179FAC000A}" srcOrd="2" destOrd="0" presId="urn:microsoft.com/office/officeart/2018/2/layout/IconLabelList"/>
    <dgm:cxn modelId="{51F25E4C-D6D8-409E-8043-3DE282B7D8EB}" type="presParOf" srcId="{20B67959-3BB3-4EB8-B522-DA549494304B}" destId="{DC5D0B01-5BB3-4E3E-87DD-721A02E9F7B8}" srcOrd="1" destOrd="0" presId="urn:microsoft.com/office/officeart/2018/2/layout/IconLabelList"/>
    <dgm:cxn modelId="{88D69C61-2EF1-4280-8925-5328FDE9C435}" type="presParOf" srcId="{20B67959-3BB3-4EB8-B522-DA549494304B}" destId="{AD0C1BEE-03D9-4F5C-AF1D-549EEF9E44CD}" srcOrd="2" destOrd="0" presId="urn:microsoft.com/office/officeart/2018/2/layout/IconLabelList"/>
    <dgm:cxn modelId="{BEEDF630-E331-4921-BDC7-5EEAED8253BF}" type="presParOf" srcId="{AD0C1BEE-03D9-4F5C-AF1D-549EEF9E44CD}" destId="{41473633-15FC-4137-B566-80C5B00E2683}" srcOrd="0" destOrd="0" presId="urn:microsoft.com/office/officeart/2018/2/layout/IconLabelList"/>
    <dgm:cxn modelId="{4879BA68-A279-43F5-9209-7805C4642EE7}" type="presParOf" srcId="{AD0C1BEE-03D9-4F5C-AF1D-549EEF9E44CD}" destId="{81F8C36E-9958-4994-861C-749C88290CC8}" srcOrd="1" destOrd="0" presId="urn:microsoft.com/office/officeart/2018/2/layout/IconLabelList"/>
    <dgm:cxn modelId="{EE1B95D1-7EBB-446F-8897-1C574D0CB6BB}" type="presParOf" srcId="{AD0C1BEE-03D9-4F5C-AF1D-549EEF9E44CD}" destId="{C4154FA2-E96D-408F-A3E0-B4ED2149F75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3B5125-E12D-4C1E-8576-819E862F482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C401DE1-3F40-4F77-950B-5DA49D9AB78C}">
      <dgm:prSet/>
      <dgm:spPr/>
      <dgm:t>
        <a:bodyPr/>
        <a:lstStyle/>
        <a:p>
          <a:r>
            <a:rPr lang="en-US"/>
            <a:t>Q: What is your experience with cloud platforms and data integration?</a:t>
          </a:r>
        </a:p>
      </dgm:t>
    </dgm:pt>
    <dgm:pt modelId="{47E6B036-56A0-4D77-9CD9-05C04385FBF5}" type="parTrans" cxnId="{D3822975-F5CF-47EE-A470-525EE8AE37B1}">
      <dgm:prSet/>
      <dgm:spPr/>
      <dgm:t>
        <a:bodyPr/>
        <a:lstStyle/>
        <a:p>
          <a:endParaRPr lang="en-US"/>
        </a:p>
      </dgm:t>
    </dgm:pt>
    <dgm:pt modelId="{36D0570E-5695-4798-BEC6-29A32E84C724}" type="sibTrans" cxnId="{D3822975-F5CF-47EE-A470-525EE8AE37B1}">
      <dgm:prSet/>
      <dgm:spPr/>
      <dgm:t>
        <a:bodyPr/>
        <a:lstStyle/>
        <a:p>
          <a:endParaRPr lang="en-US"/>
        </a:p>
      </dgm:t>
    </dgm:pt>
    <dgm:pt modelId="{FDD9D9B0-CF16-4F6F-A3C2-AB5122D0E574}">
      <dgm:prSet/>
      <dgm:spPr/>
      <dgm:t>
        <a:bodyPr/>
        <a:lstStyle/>
        <a:p>
          <a:r>
            <a:rPr lang="en-US"/>
            <a:t>A: I've worked with Talend Cloud and Snowflake for cloud-based ETL processes. I also hold a Microsoft Azure Data Fundamentals certification, which supports my understanding of cloud data services.</a:t>
          </a:r>
        </a:p>
      </dgm:t>
    </dgm:pt>
    <dgm:pt modelId="{B23E59C3-0909-424C-A1B0-65E3AE853278}" type="parTrans" cxnId="{7C0E3252-FBC2-430B-B221-CB627F613D80}">
      <dgm:prSet/>
      <dgm:spPr/>
      <dgm:t>
        <a:bodyPr/>
        <a:lstStyle/>
        <a:p>
          <a:endParaRPr lang="en-US"/>
        </a:p>
      </dgm:t>
    </dgm:pt>
    <dgm:pt modelId="{3637AE74-6B20-459C-915F-18FF8230DE2B}" type="sibTrans" cxnId="{7C0E3252-FBC2-430B-B221-CB627F613D80}">
      <dgm:prSet/>
      <dgm:spPr/>
      <dgm:t>
        <a:bodyPr/>
        <a:lstStyle/>
        <a:p>
          <a:endParaRPr lang="en-US"/>
        </a:p>
      </dgm:t>
    </dgm:pt>
    <dgm:pt modelId="{535D73DE-6BA1-484B-81DB-2CA427790399}" type="pres">
      <dgm:prSet presAssocID="{853B5125-E12D-4C1E-8576-819E862F4826}" presName="root" presStyleCnt="0">
        <dgm:presLayoutVars>
          <dgm:dir/>
          <dgm:resizeHandles val="exact"/>
        </dgm:presLayoutVars>
      </dgm:prSet>
      <dgm:spPr/>
    </dgm:pt>
    <dgm:pt modelId="{CD21A744-76EF-4EBC-90CF-7577FB106B3C}" type="pres">
      <dgm:prSet presAssocID="{FC401DE1-3F40-4F77-950B-5DA49D9AB78C}" presName="compNode" presStyleCnt="0"/>
      <dgm:spPr/>
    </dgm:pt>
    <dgm:pt modelId="{76632E61-EB2F-4B79-84D0-F9C07C053CA9}" type="pres">
      <dgm:prSet presAssocID="{FC401DE1-3F40-4F77-950B-5DA49D9AB7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EAF55FFE-987A-497D-B1FA-8762E5B27FDE}" type="pres">
      <dgm:prSet presAssocID="{FC401DE1-3F40-4F77-950B-5DA49D9AB78C}" presName="spaceRect" presStyleCnt="0"/>
      <dgm:spPr/>
    </dgm:pt>
    <dgm:pt modelId="{A6B82AB6-380B-4638-B501-3F495FBB004E}" type="pres">
      <dgm:prSet presAssocID="{FC401DE1-3F40-4F77-950B-5DA49D9AB78C}" presName="textRect" presStyleLbl="revTx" presStyleIdx="0" presStyleCnt="2">
        <dgm:presLayoutVars>
          <dgm:chMax val="1"/>
          <dgm:chPref val="1"/>
        </dgm:presLayoutVars>
      </dgm:prSet>
      <dgm:spPr/>
    </dgm:pt>
    <dgm:pt modelId="{56F6F37E-0756-41BF-91FC-6D16F46B0754}" type="pres">
      <dgm:prSet presAssocID="{36D0570E-5695-4798-BEC6-29A32E84C724}" presName="sibTrans" presStyleCnt="0"/>
      <dgm:spPr/>
    </dgm:pt>
    <dgm:pt modelId="{1C32D505-BD8C-40E9-A6A0-A1D165A89E8C}" type="pres">
      <dgm:prSet presAssocID="{FDD9D9B0-CF16-4F6F-A3C2-AB5122D0E574}" presName="compNode" presStyleCnt="0"/>
      <dgm:spPr/>
    </dgm:pt>
    <dgm:pt modelId="{1E5CAECD-CD9D-47A6-ABE0-9337234A159A}" type="pres">
      <dgm:prSet presAssocID="{FDD9D9B0-CF16-4F6F-A3C2-AB5122D0E5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owflake"/>
        </a:ext>
      </dgm:extLst>
    </dgm:pt>
    <dgm:pt modelId="{04374345-681F-4C29-B3F8-BFD0931653C4}" type="pres">
      <dgm:prSet presAssocID="{FDD9D9B0-CF16-4F6F-A3C2-AB5122D0E574}" presName="spaceRect" presStyleCnt="0"/>
      <dgm:spPr/>
    </dgm:pt>
    <dgm:pt modelId="{725E037A-1C5D-4E40-8437-1224ADAC98CB}" type="pres">
      <dgm:prSet presAssocID="{FDD9D9B0-CF16-4F6F-A3C2-AB5122D0E574}" presName="textRect" presStyleLbl="revTx" presStyleIdx="1" presStyleCnt="2">
        <dgm:presLayoutVars>
          <dgm:chMax val="1"/>
          <dgm:chPref val="1"/>
        </dgm:presLayoutVars>
      </dgm:prSet>
      <dgm:spPr/>
    </dgm:pt>
  </dgm:ptLst>
  <dgm:cxnLst>
    <dgm:cxn modelId="{7C0E3252-FBC2-430B-B221-CB627F613D80}" srcId="{853B5125-E12D-4C1E-8576-819E862F4826}" destId="{FDD9D9B0-CF16-4F6F-A3C2-AB5122D0E574}" srcOrd="1" destOrd="0" parTransId="{B23E59C3-0909-424C-A1B0-65E3AE853278}" sibTransId="{3637AE74-6B20-459C-915F-18FF8230DE2B}"/>
    <dgm:cxn modelId="{D3822975-F5CF-47EE-A470-525EE8AE37B1}" srcId="{853B5125-E12D-4C1E-8576-819E862F4826}" destId="{FC401DE1-3F40-4F77-950B-5DA49D9AB78C}" srcOrd="0" destOrd="0" parTransId="{47E6B036-56A0-4D77-9CD9-05C04385FBF5}" sibTransId="{36D0570E-5695-4798-BEC6-29A32E84C724}"/>
    <dgm:cxn modelId="{F6508859-EDD3-487B-B20E-89555FA02A7F}" type="presOf" srcId="{853B5125-E12D-4C1E-8576-819E862F4826}" destId="{535D73DE-6BA1-484B-81DB-2CA427790399}" srcOrd="0" destOrd="0" presId="urn:microsoft.com/office/officeart/2018/2/layout/IconLabelList"/>
    <dgm:cxn modelId="{4142BCB0-1888-404B-BEE5-1B991176EAA3}" type="presOf" srcId="{FDD9D9B0-CF16-4F6F-A3C2-AB5122D0E574}" destId="{725E037A-1C5D-4E40-8437-1224ADAC98CB}" srcOrd="0" destOrd="0" presId="urn:microsoft.com/office/officeart/2018/2/layout/IconLabelList"/>
    <dgm:cxn modelId="{1EC425D9-DF62-4E58-8071-CE62FC82F746}" type="presOf" srcId="{FC401DE1-3F40-4F77-950B-5DA49D9AB78C}" destId="{A6B82AB6-380B-4638-B501-3F495FBB004E}" srcOrd="0" destOrd="0" presId="urn:microsoft.com/office/officeart/2018/2/layout/IconLabelList"/>
    <dgm:cxn modelId="{1705DE78-FE55-46F3-9F55-6B736035E660}" type="presParOf" srcId="{535D73DE-6BA1-484B-81DB-2CA427790399}" destId="{CD21A744-76EF-4EBC-90CF-7577FB106B3C}" srcOrd="0" destOrd="0" presId="urn:microsoft.com/office/officeart/2018/2/layout/IconLabelList"/>
    <dgm:cxn modelId="{F569FFFB-FAA2-4E92-BFA3-CCCD673F7C61}" type="presParOf" srcId="{CD21A744-76EF-4EBC-90CF-7577FB106B3C}" destId="{76632E61-EB2F-4B79-84D0-F9C07C053CA9}" srcOrd="0" destOrd="0" presId="urn:microsoft.com/office/officeart/2018/2/layout/IconLabelList"/>
    <dgm:cxn modelId="{95050B99-44B1-4DE4-B93E-1470813456A6}" type="presParOf" srcId="{CD21A744-76EF-4EBC-90CF-7577FB106B3C}" destId="{EAF55FFE-987A-497D-B1FA-8762E5B27FDE}" srcOrd="1" destOrd="0" presId="urn:microsoft.com/office/officeart/2018/2/layout/IconLabelList"/>
    <dgm:cxn modelId="{C41D4AC0-63C7-4B0E-BA28-510E572AACB3}" type="presParOf" srcId="{CD21A744-76EF-4EBC-90CF-7577FB106B3C}" destId="{A6B82AB6-380B-4638-B501-3F495FBB004E}" srcOrd="2" destOrd="0" presId="urn:microsoft.com/office/officeart/2018/2/layout/IconLabelList"/>
    <dgm:cxn modelId="{8285F086-01ED-4D24-AFDF-2198899FC2F9}" type="presParOf" srcId="{535D73DE-6BA1-484B-81DB-2CA427790399}" destId="{56F6F37E-0756-41BF-91FC-6D16F46B0754}" srcOrd="1" destOrd="0" presId="urn:microsoft.com/office/officeart/2018/2/layout/IconLabelList"/>
    <dgm:cxn modelId="{BAB9250F-A0C0-4B47-964D-D49773BF6D0D}" type="presParOf" srcId="{535D73DE-6BA1-484B-81DB-2CA427790399}" destId="{1C32D505-BD8C-40E9-A6A0-A1D165A89E8C}" srcOrd="2" destOrd="0" presId="urn:microsoft.com/office/officeart/2018/2/layout/IconLabelList"/>
    <dgm:cxn modelId="{FEA4BF7E-3BA6-43C7-9873-7BBDD825FB6E}" type="presParOf" srcId="{1C32D505-BD8C-40E9-A6A0-A1D165A89E8C}" destId="{1E5CAECD-CD9D-47A6-ABE0-9337234A159A}" srcOrd="0" destOrd="0" presId="urn:microsoft.com/office/officeart/2018/2/layout/IconLabelList"/>
    <dgm:cxn modelId="{191347B1-FBB4-4D56-9ECA-A94E61020BAE}" type="presParOf" srcId="{1C32D505-BD8C-40E9-A6A0-A1D165A89E8C}" destId="{04374345-681F-4C29-B3F8-BFD0931653C4}" srcOrd="1" destOrd="0" presId="urn:microsoft.com/office/officeart/2018/2/layout/IconLabelList"/>
    <dgm:cxn modelId="{89572633-956C-4B7B-8954-761AAB40D8CA}" type="presParOf" srcId="{1C32D505-BD8C-40E9-A6A0-A1D165A89E8C}" destId="{725E037A-1C5D-4E40-8437-1224ADAC98C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8EEF32-EA09-419C-A96B-3FF9F8E4047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6816B79-F3C6-46F0-94EC-CC5E31746E89}">
      <dgm:prSet/>
      <dgm:spPr/>
      <dgm:t>
        <a:bodyPr/>
        <a:lstStyle/>
        <a:p>
          <a:r>
            <a:rPr lang="en-US"/>
            <a:t>Q: How do you manage support tickets and SLA compliance?</a:t>
          </a:r>
        </a:p>
      </dgm:t>
    </dgm:pt>
    <dgm:pt modelId="{2AC254FB-0E4C-4EC7-B98B-52275126AFE4}" type="parTrans" cxnId="{870EEBD8-DB48-4366-BD4F-56BABC838965}">
      <dgm:prSet/>
      <dgm:spPr/>
      <dgm:t>
        <a:bodyPr/>
        <a:lstStyle/>
        <a:p>
          <a:endParaRPr lang="en-US"/>
        </a:p>
      </dgm:t>
    </dgm:pt>
    <dgm:pt modelId="{2FF93AF8-B523-40DE-81E5-A9C0C182C370}" type="sibTrans" cxnId="{870EEBD8-DB48-4366-BD4F-56BABC838965}">
      <dgm:prSet/>
      <dgm:spPr/>
      <dgm:t>
        <a:bodyPr/>
        <a:lstStyle/>
        <a:p>
          <a:endParaRPr lang="en-US"/>
        </a:p>
      </dgm:t>
    </dgm:pt>
    <dgm:pt modelId="{5C0C74DA-DA4A-49E8-9435-3E6CAC53B636}">
      <dgm:prSet/>
      <dgm:spPr/>
      <dgm:t>
        <a:bodyPr/>
        <a:lstStyle/>
        <a:p>
          <a:r>
            <a:rPr lang="en-US"/>
            <a:t>A: I prioritize tickets based on severity and SLA timelines, ensuring timely resolution. I also maintain documentation and collaborate with stakeholders to address issues efficiently.</a:t>
          </a:r>
        </a:p>
      </dgm:t>
    </dgm:pt>
    <dgm:pt modelId="{A310D44A-0D6A-4EE5-B5DA-4802AAAD3181}" type="parTrans" cxnId="{C8C489D7-31CE-4AB6-8AC4-B8FE7ADE82D8}">
      <dgm:prSet/>
      <dgm:spPr/>
      <dgm:t>
        <a:bodyPr/>
        <a:lstStyle/>
        <a:p>
          <a:endParaRPr lang="en-US"/>
        </a:p>
      </dgm:t>
    </dgm:pt>
    <dgm:pt modelId="{442763F7-61F3-4C64-AE5B-91D0F92B8F87}" type="sibTrans" cxnId="{C8C489D7-31CE-4AB6-8AC4-B8FE7ADE82D8}">
      <dgm:prSet/>
      <dgm:spPr/>
      <dgm:t>
        <a:bodyPr/>
        <a:lstStyle/>
        <a:p>
          <a:endParaRPr lang="en-US"/>
        </a:p>
      </dgm:t>
    </dgm:pt>
    <dgm:pt modelId="{D5F860DD-3E21-4566-91F2-6BC5441D8B19}" type="pres">
      <dgm:prSet presAssocID="{E38EEF32-EA09-419C-A96B-3FF9F8E40471}" presName="root" presStyleCnt="0">
        <dgm:presLayoutVars>
          <dgm:dir/>
          <dgm:resizeHandles val="exact"/>
        </dgm:presLayoutVars>
      </dgm:prSet>
      <dgm:spPr/>
    </dgm:pt>
    <dgm:pt modelId="{95ED5D70-F0B6-4746-82DA-270F7996507B}" type="pres">
      <dgm:prSet presAssocID="{16816B79-F3C6-46F0-94EC-CC5E31746E89}" presName="compNode" presStyleCnt="0"/>
      <dgm:spPr/>
    </dgm:pt>
    <dgm:pt modelId="{7EEF724F-A808-476F-96C8-A514A4FA7422}" type="pres">
      <dgm:prSet presAssocID="{16816B79-F3C6-46F0-94EC-CC5E31746E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Check"/>
        </a:ext>
      </dgm:extLst>
    </dgm:pt>
    <dgm:pt modelId="{11D6621E-EB3E-4CA5-BC7E-291A65420875}" type="pres">
      <dgm:prSet presAssocID="{16816B79-F3C6-46F0-94EC-CC5E31746E89}" presName="spaceRect" presStyleCnt="0"/>
      <dgm:spPr/>
    </dgm:pt>
    <dgm:pt modelId="{4CB53F4C-57FC-4266-B363-B5157F0FD762}" type="pres">
      <dgm:prSet presAssocID="{16816B79-F3C6-46F0-94EC-CC5E31746E89}" presName="textRect" presStyleLbl="revTx" presStyleIdx="0" presStyleCnt="2">
        <dgm:presLayoutVars>
          <dgm:chMax val="1"/>
          <dgm:chPref val="1"/>
        </dgm:presLayoutVars>
      </dgm:prSet>
      <dgm:spPr/>
    </dgm:pt>
    <dgm:pt modelId="{0E053DB3-EB0E-4804-908A-F1E8C1B95514}" type="pres">
      <dgm:prSet presAssocID="{2FF93AF8-B523-40DE-81E5-A9C0C182C370}" presName="sibTrans" presStyleCnt="0"/>
      <dgm:spPr/>
    </dgm:pt>
    <dgm:pt modelId="{E811A014-385E-4D8B-83C1-1ABEC4903CEB}" type="pres">
      <dgm:prSet presAssocID="{5C0C74DA-DA4A-49E8-9435-3E6CAC53B636}" presName="compNode" presStyleCnt="0"/>
      <dgm:spPr/>
    </dgm:pt>
    <dgm:pt modelId="{2033285A-73C7-46B8-8EA1-B3F675770658}" type="pres">
      <dgm:prSet presAssocID="{5C0C74DA-DA4A-49E8-9435-3E6CAC53B6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A3ADCA03-8D0A-4C20-82C5-A2F0BA474671}" type="pres">
      <dgm:prSet presAssocID="{5C0C74DA-DA4A-49E8-9435-3E6CAC53B636}" presName="spaceRect" presStyleCnt="0"/>
      <dgm:spPr/>
    </dgm:pt>
    <dgm:pt modelId="{209C6627-DD85-43A7-B611-F9A1F984461E}" type="pres">
      <dgm:prSet presAssocID="{5C0C74DA-DA4A-49E8-9435-3E6CAC53B636}" presName="textRect" presStyleLbl="revTx" presStyleIdx="1" presStyleCnt="2">
        <dgm:presLayoutVars>
          <dgm:chMax val="1"/>
          <dgm:chPref val="1"/>
        </dgm:presLayoutVars>
      </dgm:prSet>
      <dgm:spPr/>
    </dgm:pt>
  </dgm:ptLst>
  <dgm:cxnLst>
    <dgm:cxn modelId="{050B3088-96AF-4698-A8B7-A97BF48E4FB7}" type="presOf" srcId="{E38EEF32-EA09-419C-A96B-3FF9F8E40471}" destId="{D5F860DD-3E21-4566-91F2-6BC5441D8B19}" srcOrd="0" destOrd="0" presId="urn:microsoft.com/office/officeart/2018/2/layout/IconLabelList"/>
    <dgm:cxn modelId="{314FFEBC-5E9F-44BA-A80A-4F4EB1012562}" type="presOf" srcId="{5C0C74DA-DA4A-49E8-9435-3E6CAC53B636}" destId="{209C6627-DD85-43A7-B611-F9A1F984461E}" srcOrd="0" destOrd="0" presId="urn:microsoft.com/office/officeart/2018/2/layout/IconLabelList"/>
    <dgm:cxn modelId="{C8C489D7-31CE-4AB6-8AC4-B8FE7ADE82D8}" srcId="{E38EEF32-EA09-419C-A96B-3FF9F8E40471}" destId="{5C0C74DA-DA4A-49E8-9435-3E6CAC53B636}" srcOrd="1" destOrd="0" parTransId="{A310D44A-0D6A-4EE5-B5DA-4802AAAD3181}" sibTransId="{442763F7-61F3-4C64-AE5B-91D0F92B8F87}"/>
    <dgm:cxn modelId="{870EEBD8-DB48-4366-BD4F-56BABC838965}" srcId="{E38EEF32-EA09-419C-A96B-3FF9F8E40471}" destId="{16816B79-F3C6-46F0-94EC-CC5E31746E89}" srcOrd="0" destOrd="0" parTransId="{2AC254FB-0E4C-4EC7-B98B-52275126AFE4}" sibTransId="{2FF93AF8-B523-40DE-81E5-A9C0C182C370}"/>
    <dgm:cxn modelId="{34074FEE-34C5-42A2-8422-F99EB250BCA6}" type="presOf" srcId="{16816B79-F3C6-46F0-94EC-CC5E31746E89}" destId="{4CB53F4C-57FC-4266-B363-B5157F0FD762}" srcOrd="0" destOrd="0" presId="urn:microsoft.com/office/officeart/2018/2/layout/IconLabelList"/>
    <dgm:cxn modelId="{D0D26997-BC06-41B0-8428-4F551F1936DC}" type="presParOf" srcId="{D5F860DD-3E21-4566-91F2-6BC5441D8B19}" destId="{95ED5D70-F0B6-4746-82DA-270F7996507B}" srcOrd="0" destOrd="0" presId="urn:microsoft.com/office/officeart/2018/2/layout/IconLabelList"/>
    <dgm:cxn modelId="{11235475-6532-4B64-B324-B422CD37809C}" type="presParOf" srcId="{95ED5D70-F0B6-4746-82DA-270F7996507B}" destId="{7EEF724F-A808-476F-96C8-A514A4FA7422}" srcOrd="0" destOrd="0" presId="urn:microsoft.com/office/officeart/2018/2/layout/IconLabelList"/>
    <dgm:cxn modelId="{887CD7E2-B75A-46DC-9373-59B6908D09E7}" type="presParOf" srcId="{95ED5D70-F0B6-4746-82DA-270F7996507B}" destId="{11D6621E-EB3E-4CA5-BC7E-291A65420875}" srcOrd="1" destOrd="0" presId="urn:microsoft.com/office/officeart/2018/2/layout/IconLabelList"/>
    <dgm:cxn modelId="{55D636A3-4C9A-442A-A1D7-7550316FD0F6}" type="presParOf" srcId="{95ED5D70-F0B6-4746-82DA-270F7996507B}" destId="{4CB53F4C-57FC-4266-B363-B5157F0FD762}" srcOrd="2" destOrd="0" presId="urn:microsoft.com/office/officeart/2018/2/layout/IconLabelList"/>
    <dgm:cxn modelId="{14C46196-3D02-41FB-86E9-F10D1406DE3D}" type="presParOf" srcId="{D5F860DD-3E21-4566-91F2-6BC5441D8B19}" destId="{0E053DB3-EB0E-4804-908A-F1E8C1B95514}" srcOrd="1" destOrd="0" presId="urn:microsoft.com/office/officeart/2018/2/layout/IconLabelList"/>
    <dgm:cxn modelId="{82E3B11D-9FC8-42A0-968B-BFA0CAA054A5}" type="presParOf" srcId="{D5F860DD-3E21-4566-91F2-6BC5441D8B19}" destId="{E811A014-385E-4D8B-83C1-1ABEC4903CEB}" srcOrd="2" destOrd="0" presId="urn:microsoft.com/office/officeart/2018/2/layout/IconLabelList"/>
    <dgm:cxn modelId="{C33A15F0-47D2-4E76-A4A2-22E1AEDBCA02}" type="presParOf" srcId="{E811A014-385E-4D8B-83C1-1ABEC4903CEB}" destId="{2033285A-73C7-46B8-8EA1-B3F675770658}" srcOrd="0" destOrd="0" presId="urn:microsoft.com/office/officeart/2018/2/layout/IconLabelList"/>
    <dgm:cxn modelId="{E046411E-0A09-4392-ABF1-6A8E5755C1D8}" type="presParOf" srcId="{E811A014-385E-4D8B-83C1-1ABEC4903CEB}" destId="{A3ADCA03-8D0A-4C20-82C5-A2F0BA474671}" srcOrd="1" destOrd="0" presId="urn:microsoft.com/office/officeart/2018/2/layout/IconLabelList"/>
    <dgm:cxn modelId="{7EFF0947-23AE-482E-93CA-4A34D622544D}" type="presParOf" srcId="{E811A014-385E-4D8B-83C1-1ABEC4903CEB}" destId="{209C6627-DD85-43A7-B611-F9A1F984461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47EA08-068E-4934-A25E-DFFEF715E8E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04D4351-80C1-453F-AD8E-CD80B45C624A}">
      <dgm:prSet/>
      <dgm:spPr/>
      <dgm:t>
        <a:bodyPr/>
        <a:lstStyle/>
        <a:p>
          <a:r>
            <a:rPr lang="en-US"/>
            <a:t>Q: Can you explain a challenging ETL issue you resolved?</a:t>
          </a:r>
        </a:p>
      </dgm:t>
    </dgm:pt>
    <dgm:pt modelId="{3115FC2D-6E1A-4626-B7D6-D362ADD16848}" type="parTrans" cxnId="{A973419D-8FB6-46ED-8DD3-C50ACD12657D}">
      <dgm:prSet/>
      <dgm:spPr/>
      <dgm:t>
        <a:bodyPr/>
        <a:lstStyle/>
        <a:p>
          <a:endParaRPr lang="en-US"/>
        </a:p>
      </dgm:t>
    </dgm:pt>
    <dgm:pt modelId="{FADDB089-F165-4748-911B-3DEC43D29E90}" type="sibTrans" cxnId="{A973419D-8FB6-46ED-8DD3-C50ACD12657D}">
      <dgm:prSet/>
      <dgm:spPr/>
      <dgm:t>
        <a:bodyPr/>
        <a:lstStyle/>
        <a:p>
          <a:endParaRPr lang="en-US"/>
        </a:p>
      </dgm:t>
    </dgm:pt>
    <dgm:pt modelId="{4123BD7D-A576-4199-BCFD-994A8ADF571B}">
      <dgm:prSet/>
      <dgm:spPr/>
      <dgm:t>
        <a:bodyPr/>
        <a:lstStyle/>
        <a:p>
          <a:r>
            <a:rPr lang="en-US"/>
            <a:t>A: In one project, I had to transform EDIFACT files to XML for seamless integration. I built custom Talend jobs and worked closely with the client to resolve backlog issues, improving satisfaction by 30%.</a:t>
          </a:r>
        </a:p>
      </dgm:t>
    </dgm:pt>
    <dgm:pt modelId="{6FB0E6E5-45B3-4EF1-8B4D-0289E3C57EF2}" type="parTrans" cxnId="{527C5DC2-4506-45F4-983A-55E5164931AF}">
      <dgm:prSet/>
      <dgm:spPr/>
      <dgm:t>
        <a:bodyPr/>
        <a:lstStyle/>
        <a:p>
          <a:endParaRPr lang="en-US"/>
        </a:p>
      </dgm:t>
    </dgm:pt>
    <dgm:pt modelId="{D6C53A72-54CB-4D61-9590-EB0D806370B8}" type="sibTrans" cxnId="{527C5DC2-4506-45F4-983A-55E5164931AF}">
      <dgm:prSet/>
      <dgm:spPr/>
      <dgm:t>
        <a:bodyPr/>
        <a:lstStyle/>
        <a:p>
          <a:endParaRPr lang="en-US"/>
        </a:p>
      </dgm:t>
    </dgm:pt>
    <dgm:pt modelId="{B084A7AB-8073-4FAB-9405-65559D3D4204}" type="pres">
      <dgm:prSet presAssocID="{FB47EA08-068E-4934-A25E-DFFEF715E8ED}" presName="root" presStyleCnt="0">
        <dgm:presLayoutVars>
          <dgm:dir/>
          <dgm:resizeHandles val="exact"/>
        </dgm:presLayoutVars>
      </dgm:prSet>
      <dgm:spPr/>
    </dgm:pt>
    <dgm:pt modelId="{B46CAC84-5439-4524-81A3-7FFBB1715FD8}" type="pres">
      <dgm:prSet presAssocID="{704D4351-80C1-453F-AD8E-CD80B45C624A}" presName="compNode" presStyleCnt="0"/>
      <dgm:spPr/>
    </dgm:pt>
    <dgm:pt modelId="{BC5BFFEA-1840-4671-9E6B-9312550ACEF6}" type="pres">
      <dgm:prSet presAssocID="{704D4351-80C1-453F-AD8E-CD80B45C62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C993EFC4-2A86-4C77-8003-9974EB9C8289}" type="pres">
      <dgm:prSet presAssocID="{704D4351-80C1-453F-AD8E-CD80B45C624A}" presName="spaceRect" presStyleCnt="0"/>
      <dgm:spPr/>
    </dgm:pt>
    <dgm:pt modelId="{0655FB8D-A22B-4401-B3B6-7FCB31E74D18}" type="pres">
      <dgm:prSet presAssocID="{704D4351-80C1-453F-AD8E-CD80B45C624A}" presName="textRect" presStyleLbl="revTx" presStyleIdx="0" presStyleCnt="2">
        <dgm:presLayoutVars>
          <dgm:chMax val="1"/>
          <dgm:chPref val="1"/>
        </dgm:presLayoutVars>
      </dgm:prSet>
      <dgm:spPr/>
    </dgm:pt>
    <dgm:pt modelId="{2AE86ACE-D83C-469B-A5A8-F7CA8641002B}" type="pres">
      <dgm:prSet presAssocID="{FADDB089-F165-4748-911B-3DEC43D29E90}" presName="sibTrans" presStyleCnt="0"/>
      <dgm:spPr/>
    </dgm:pt>
    <dgm:pt modelId="{A299A96C-799B-45E3-8254-53248F9B4DAC}" type="pres">
      <dgm:prSet presAssocID="{4123BD7D-A576-4199-BCFD-994A8ADF571B}" presName="compNode" presStyleCnt="0"/>
      <dgm:spPr/>
    </dgm:pt>
    <dgm:pt modelId="{78122FBD-F266-4274-B731-00D30DE22EC2}" type="pres">
      <dgm:prSet presAssocID="{4123BD7D-A576-4199-BCFD-994A8ADF57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5AD37136-26A0-43EA-A5D0-A6DE3567EA5D}" type="pres">
      <dgm:prSet presAssocID="{4123BD7D-A576-4199-BCFD-994A8ADF571B}" presName="spaceRect" presStyleCnt="0"/>
      <dgm:spPr/>
    </dgm:pt>
    <dgm:pt modelId="{ECD3646F-5BAC-4F13-BEB3-DD01B1F0249A}" type="pres">
      <dgm:prSet presAssocID="{4123BD7D-A576-4199-BCFD-994A8ADF571B}" presName="textRect" presStyleLbl="revTx" presStyleIdx="1" presStyleCnt="2">
        <dgm:presLayoutVars>
          <dgm:chMax val="1"/>
          <dgm:chPref val="1"/>
        </dgm:presLayoutVars>
      </dgm:prSet>
      <dgm:spPr/>
    </dgm:pt>
  </dgm:ptLst>
  <dgm:cxnLst>
    <dgm:cxn modelId="{A5279B3F-744F-43A9-8CB3-92E0D16ECFEA}" type="presOf" srcId="{704D4351-80C1-453F-AD8E-CD80B45C624A}" destId="{0655FB8D-A22B-4401-B3B6-7FCB31E74D18}" srcOrd="0" destOrd="0" presId="urn:microsoft.com/office/officeart/2018/2/layout/IconLabelList"/>
    <dgm:cxn modelId="{1FDC1566-9616-49CF-A584-F4335F400E07}" type="presOf" srcId="{4123BD7D-A576-4199-BCFD-994A8ADF571B}" destId="{ECD3646F-5BAC-4F13-BEB3-DD01B1F0249A}" srcOrd="0" destOrd="0" presId="urn:microsoft.com/office/officeart/2018/2/layout/IconLabelList"/>
    <dgm:cxn modelId="{C6173182-FCA5-4BBB-8091-6B94E65ECCE0}" type="presOf" srcId="{FB47EA08-068E-4934-A25E-DFFEF715E8ED}" destId="{B084A7AB-8073-4FAB-9405-65559D3D4204}" srcOrd="0" destOrd="0" presId="urn:microsoft.com/office/officeart/2018/2/layout/IconLabelList"/>
    <dgm:cxn modelId="{A973419D-8FB6-46ED-8DD3-C50ACD12657D}" srcId="{FB47EA08-068E-4934-A25E-DFFEF715E8ED}" destId="{704D4351-80C1-453F-AD8E-CD80B45C624A}" srcOrd="0" destOrd="0" parTransId="{3115FC2D-6E1A-4626-B7D6-D362ADD16848}" sibTransId="{FADDB089-F165-4748-911B-3DEC43D29E90}"/>
    <dgm:cxn modelId="{527C5DC2-4506-45F4-983A-55E5164931AF}" srcId="{FB47EA08-068E-4934-A25E-DFFEF715E8ED}" destId="{4123BD7D-A576-4199-BCFD-994A8ADF571B}" srcOrd="1" destOrd="0" parTransId="{6FB0E6E5-45B3-4EF1-8B4D-0289E3C57EF2}" sibTransId="{D6C53A72-54CB-4D61-9590-EB0D806370B8}"/>
    <dgm:cxn modelId="{14D37DFC-3593-40A5-911E-7FFB9CC7CA5C}" type="presParOf" srcId="{B084A7AB-8073-4FAB-9405-65559D3D4204}" destId="{B46CAC84-5439-4524-81A3-7FFBB1715FD8}" srcOrd="0" destOrd="0" presId="urn:microsoft.com/office/officeart/2018/2/layout/IconLabelList"/>
    <dgm:cxn modelId="{FA95BF46-AB85-435A-BD69-7524F75BA065}" type="presParOf" srcId="{B46CAC84-5439-4524-81A3-7FFBB1715FD8}" destId="{BC5BFFEA-1840-4671-9E6B-9312550ACEF6}" srcOrd="0" destOrd="0" presId="urn:microsoft.com/office/officeart/2018/2/layout/IconLabelList"/>
    <dgm:cxn modelId="{21695D6A-9A17-4582-9D49-9C1DB6B55978}" type="presParOf" srcId="{B46CAC84-5439-4524-81A3-7FFBB1715FD8}" destId="{C993EFC4-2A86-4C77-8003-9974EB9C8289}" srcOrd="1" destOrd="0" presId="urn:microsoft.com/office/officeart/2018/2/layout/IconLabelList"/>
    <dgm:cxn modelId="{48C575EF-3272-4E40-8CEB-BD6BB44836A2}" type="presParOf" srcId="{B46CAC84-5439-4524-81A3-7FFBB1715FD8}" destId="{0655FB8D-A22B-4401-B3B6-7FCB31E74D18}" srcOrd="2" destOrd="0" presId="urn:microsoft.com/office/officeart/2018/2/layout/IconLabelList"/>
    <dgm:cxn modelId="{8BC7ED79-A7A3-441C-8940-7663E614EAFE}" type="presParOf" srcId="{B084A7AB-8073-4FAB-9405-65559D3D4204}" destId="{2AE86ACE-D83C-469B-A5A8-F7CA8641002B}" srcOrd="1" destOrd="0" presId="urn:microsoft.com/office/officeart/2018/2/layout/IconLabelList"/>
    <dgm:cxn modelId="{C954EB09-DB0E-4B25-B5BE-8957DFB2FFA4}" type="presParOf" srcId="{B084A7AB-8073-4FAB-9405-65559D3D4204}" destId="{A299A96C-799B-45E3-8254-53248F9B4DAC}" srcOrd="2" destOrd="0" presId="urn:microsoft.com/office/officeart/2018/2/layout/IconLabelList"/>
    <dgm:cxn modelId="{DE1D5DEC-EA36-4956-9F52-906E193CDD9F}" type="presParOf" srcId="{A299A96C-799B-45E3-8254-53248F9B4DAC}" destId="{78122FBD-F266-4274-B731-00D30DE22EC2}" srcOrd="0" destOrd="0" presId="urn:microsoft.com/office/officeart/2018/2/layout/IconLabelList"/>
    <dgm:cxn modelId="{5F8CD6EF-8CE0-41A3-8984-DCE81C175CBD}" type="presParOf" srcId="{A299A96C-799B-45E3-8254-53248F9B4DAC}" destId="{5AD37136-26A0-43EA-A5D0-A6DE3567EA5D}" srcOrd="1" destOrd="0" presId="urn:microsoft.com/office/officeart/2018/2/layout/IconLabelList"/>
    <dgm:cxn modelId="{AFDC64B7-0DC4-48AB-997B-273A536C3C09}" type="presParOf" srcId="{A299A96C-799B-45E3-8254-53248F9B4DAC}" destId="{ECD3646F-5BAC-4F13-BEB3-DD01B1F024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4AEE63-E681-4874-B5B6-F3406CB119AA}"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79A273D-B425-4883-8A96-CEEFE82638B0}">
      <dgm:prSet/>
      <dgm:spPr/>
      <dgm:t>
        <a:bodyPr/>
        <a:lstStyle/>
        <a:p>
          <a:r>
            <a:rPr lang="en-US"/>
            <a:t>Q: How do you collaborate with cross-functional teams?</a:t>
          </a:r>
        </a:p>
      </dgm:t>
    </dgm:pt>
    <dgm:pt modelId="{1D82496E-8866-4DAD-B255-922A7DA669F3}" type="parTrans" cxnId="{A993429C-16B6-4FC9-9D55-64DC7CE52D08}">
      <dgm:prSet/>
      <dgm:spPr/>
      <dgm:t>
        <a:bodyPr/>
        <a:lstStyle/>
        <a:p>
          <a:endParaRPr lang="en-US"/>
        </a:p>
      </dgm:t>
    </dgm:pt>
    <dgm:pt modelId="{E3889D75-E9D6-4919-B8D3-CBA3DEC1D261}" type="sibTrans" cxnId="{A993429C-16B6-4FC9-9D55-64DC7CE52D08}">
      <dgm:prSet/>
      <dgm:spPr/>
      <dgm:t>
        <a:bodyPr/>
        <a:lstStyle/>
        <a:p>
          <a:endParaRPr lang="en-US"/>
        </a:p>
      </dgm:t>
    </dgm:pt>
    <dgm:pt modelId="{E6404ECE-FEB6-4FEF-82CE-D2C2F76128C8}">
      <dgm:prSet/>
      <dgm:spPr/>
      <dgm:t>
        <a:bodyPr/>
        <a:lstStyle/>
        <a:p>
          <a:r>
            <a:rPr lang="en-US"/>
            <a:t>A: I regularly liaise with business analysts, QA teams, and external stakeholders to gather requirements, perform testing, and ensure smooth integration of ETL solutions.</a:t>
          </a:r>
        </a:p>
      </dgm:t>
    </dgm:pt>
    <dgm:pt modelId="{D13CC683-7004-44C4-874B-1A1353FE7422}" type="parTrans" cxnId="{8466EF1C-66EB-4257-A013-4542B7F4DE06}">
      <dgm:prSet/>
      <dgm:spPr/>
      <dgm:t>
        <a:bodyPr/>
        <a:lstStyle/>
        <a:p>
          <a:endParaRPr lang="en-US"/>
        </a:p>
      </dgm:t>
    </dgm:pt>
    <dgm:pt modelId="{8B8FAE16-0C18-4FA6-9B35-5FC7F69CA982}" type="sibTrans" cxnId="{8466EF1C-66EB-4257-A013-4542B7F4DE06}">
      <dgm:prSet/>
      <dgm:spPr/>
      <dgm:t>
        <a:bodyPr/>
        <a:lstStyle/>
        <a:p>
          <a:endParaRPr lang="en-US"/>
        </a:p>
      </dgm:t>
    </dgm:pt>
    <dgm:pt modelId="{3AAB6E67-5F49-49ED-B514-8B1BF087E14D}" type="pres">
      <dgm:prSet presAssocID="{024AEE63-E681-4874-B5B6-F3406CB119AA}" presName="root" presStyleCnt="0">
        <dgm:presLayoutVars>
          <dgm:dir/>
          <dgm:resizeHandles val="exact"/>
        </dgm:presLayoutVars>
      </dgm:prSet>
      <dgm:spPr/>
    </dgm:pt>
    <dgm:pt modelId="{62229CC9-DC4A-4402-9B51-FE39E5A40076}" type="pres">
      <dgm:prSet presAssocID="{779A273D-B425-4883-8A96-CEEFE82638B0}" presName="compNode" presStyleCnt="0"/>
      <dgm:spPr/>
    </dgm:pt>
    <dgm:pt modelId="{76B71496-010E-4DAA-B828-D7B52AD8217B}" type="pres">
      <dgm:prSet presAssocID="{779A273D-B425-4883-8A96-CEEFE82638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45B8D8A1-4C98-4C13-8374-D0106CAE8C79}" type="pres">
      <dgm:prSet presAssocID="{779A273D-B425-4883-8A96-CEEFE82638B0}" presName="spaceRect" presStyleCnt="0"/>
      <dgm:spPr/>
    </dgm:pt>
    <dgm:pt modelId="{71C761D0-6C77-4849-91C6-C707795B3562}" type="pres">
      <dgm:prSet presAssocID="{779A273D-B425-4883-8A96-CEEFE82638B0}" presName="textRect" presStyleLbl="revTx" presStyleIdx="0" presStyleCnt="2">
        <dgm:presLayoutVars>
          <dgm:chMax val="1"/>
          <dgm:chPref val="1"/>
        </dgm:presLayoutVars>
      </dgm:prSet>
      <dgm:spPr/>
    </dgm:pt>
    <dgm:pt modelId="{04757A7F-6DEF-4E67-A1B7-824C6CC0B215}" type="pres">
      <dgm:prSet presAssocID="{E3889D75-E9D6-4919-B8D3-CBA3DEC1D261}" presName="sibTrans" presStyleCnt="0"/>
      <dgm:spPr/>
    </dgm:pt>
    <dgm:pt modelId="{64F876E4-2B0A-44FD-9644-33DB5626689D}" type="pres">
      <dgm:prSet presAssocID="{E6404ECE-FEB6-4FEF-82CE-D2C2F76128C8}" presName="compNode" presStyleCnt="0"/>
      <dgm:spPr/>
    </dgm:pt>
    <dgm:pt modelId="{38B833A3-1568-46F2-B7E7-E154DBA28373}" type="pres">
      <dgm:prSet presAssocID="{E6404ECE-FEB6-4FEF-82CE-D2C2F76128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AB35F028-2F3F-4D84-9F62-2B4EC4E4B572}" type="pres">
      <dgm:prSet presAssocID="{E6404ECE-FEB6-4FEF-82CE-D2C2F76128C8}" presName="spaceRect" presStyleCnt="0"/>
      <dgm:spPr/>
    </dgm:pt>
    <dgm:pt modelId="{3B24A027-2C67-4E71-B693-DC826E6E482D}" type="pres">
      <dgm:prSet presAssocID="{E6404ECE-FEB6-4FEF-82CE-D2C2F76128C8}" presName="textRect" presStyleLbl="revTx" presStyleIdx="1" presStyleCnt="2">
        <dgm:presLayoutVars>
          <dgm:chMax val="1"/>
          <dgm:chPref val="1"/>
        </dgm:presLayoutVars>
      </dgm:prSet>
      <dgm:spPr/>
    </dgm:pt>
  </dgm:ptLst>
  <dgm:cxnLst>
    <dgm:cxn modelId="{8466EF1C-66EB-4257-A013-4542B7F4DE06}" srcId="{024AEE63-E681-4874-B5B6-F3406CB119AA}" destId="{E6404ECE-FEB6-4FEF-82CE-D2C2F76128C8}" srcOrd="1" destOrd="0" parTransId="{D13CC683-7004-44C4-874B-1A1353FE7422}" sibTransId="{8B8FAE16-0C18-4FA6-9B35-5FC7F69CA982}"/>
    <dgm:cxn modelId="{0C198320-6621-4034-BB20-6A0342C45E8D}" type="presOf" srcId="{779A273D-B425-4883-8A96-CEEFE82638B0}" destId="{71C761D0-6C77-4849-91C6-C707795B3562}" srcOrd="0" destOrd="0" presId="urn:microsoft.com/office/officeart/2018/2/layout/IconLabelList"/>
    <dgm:cxn modelId="{C8072126-EFAB-419F-9D81-804D1FB3FA3A}" type="presOf" srcId="{E6404ECE-FEB6-4FEF-82CE-D2C2F76128C8}" destId="{3B24A027-2C67-4E71-B693-DC826E6E482D}" srcOrd="0" destOrd="0" presId="urn:microsoft.com/office/officeart/2018/2/layout/IconLabelList"/>
    <dgm:cxn modelId="{4687C564-3665-45B4-A498-31D0F5922EEB}" type="presOf" srcId="{024AEE63-E681-4874-B5B6-F3406CB119AA}" destId="{3AAB6E67-5F49-49ED-B514-8B1BF087E14D}" srcOrd="0" destOrd="0" presId="urn:microsoft.com/office/officeart/2018/2/layout/IconLabelList"/>
    <dgm:cxn modelId="{A993429C-16B6-4FC9-9D55-64DC7CE52D08}" srcId="{024AEE63-E681-4874-B5B6-F3406CB119AA}" destId="{779A273D-B425-4883-8A96-CEEFE82638B0}" srcOrd="0" destOrd="0" parTransId="{1D82496E-8866-4DAD-B255-922A7DA669F3}" sibTransId="{E3889D75-E9D6-4919-B8D3-CBA3DEC1D261}"/>
    <dgm:cxn modelId="{F8D812F4-98CB-497D-920B-63F656D06B41}" type="presParOf" srcId="{3AAB6E67-5F49-49ED-B514-8B1BF087E14D}" destId="{62229CC9-DC4A-4402-9B51-FE39E5A40076}" srcOrd="0" destOrd="0" presId="urn:microsoft.com/office/officeart/2018/2/layout/IconLabelList"/>
    <dgm:cxn modelId="{7000FE1E-5EEF-458C-A268-99164375B197}" type="presParOf" srcId="{62229CC9-DC4A-4402-9B51-FE39E5A40076}" destId="{76B71496-010E-4DAA-B828-D7B52AD8217B}" srcOrd="0" destOrd="0" presId="urn:microsoft.com/office/officeart/2018/2/layout/IconLabelList"/>
    <dgm:cxn modelId="{07BAA1C7-B050-479E-AF3D-9FAEED4C6336}" type="presParOf" srcId="{62229CC9-DC4A-4402-9B51-FE39E5A40076}" destId="{45B8D8A1-4C98-4C13-8374-D0106CAE8C79}" srcOrd="1" destOrd="0" presId="urn:microsoft.com/office/officeart/2018/2/layout/IconLabelList"/>
    <dgm:cxn modelId="{6C4F1692-3C54-4F13-BA44-BA02B1BB60F9}" type="presParOf" srcId="{62229CC9-DC4A-4402-9B51-FE39E5A40076}" destId="{71C761D0-6C77-4849-91C6-C707795B3562}" srcOrd="2" destOrd="0" presId="urn:microsoft.com/office/officeart/2018/2/layout/IconLabelList"/>
    <dgm:cxn modelId="{05D28AC1-0A03-4820-BD21-EADDA9781413}" type="presParOf" srcId="{3AAB6E67-5F49-49ED-B514-8B1BF087E14D}" destId="{04757A7F-6DEF-4E67-A1B7-824C6CC0B215}" srcOrd="1" destOrd="0" presId="urn:microsoft.com/office/officeart/2018/2/layout/IconLabelList"/>
    <dgm:cxn modelId="{224F60DC-BA4F-4C1B-AF9E-84AB88C8904A}" type="presParOf" srcId="{3AAB6E67-5F49-49ED-B514-8B1BF087E14D}" destId="{64F876E4-2B0A-44FD-9644-33DB5626689D}" srcOrd="2" destOrd="0" presId="urn:microsoft.com/office/officeart/2018/2/layout/IconLabelList"/>
    <dgm:cxn modelId="{C838F961-C825-439B-B7D2-40CA7F26F58E}" type="presParOf" srcId="{64F876E4-2B0A-44FD-9644-33DB5626689D}" destId="{38B833A3-1568-46F2-B7E7-E154DBA28373}" srcOrd="0" destOrd="0" presId="urn:microsoft.com/office/officeart/2018/2/layout/IconLabelList"/>
    <dgm:cxn modelId="{8F0F85B8-3E0F-4E2B-B565-0068C4C44279}" type="presParOf" srcId="{64F876E4-2B0A-44FD-9644-33DB5626689D}" destId="{AB35F028-2F3F-4D84-9F62-2B4EC4E4B572}" srcOrd="1" destOrd="0" presId="urn:microsoft.com/office/officeart/2018/2/layout/IconLabelList"/>
    <dgm:cxn modelId="{8F2F559F-27EE-4CF4-BAB8-F0BF5442636E}" type="presParOf" srcId="{64F876E4-2B0A-44FD-9644-33DB5626689D}" destId="{3B24A027-2C67-4E71-B693-DC826E6E482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16DE7-F5D6-43F8-A6FD-F7C8D7F81925}">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354B86-F3E6-4B4B-AFC0-4AB2CAEAC50B}">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Q: Can you describe your experience with ETL tools?</a:t>
          </a:r>
        </a:p>
      </dsp:txBody>
      <dsp:txXfrm>
        <a:off x="85060" y="2776702"/>
        <a:ext cx="3690000" cy="720000"/>
      </dsp:txXfrm>
    </dsp:sp>
    <dsp:sp modelId="{D1BBF44D-5D65-4E61-8E88-D52E5D86478B}">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9EB703-E331-4F05-B675-1729EFB3E1EE}">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 Yes, I have extensive experience using Talend (Standard, Big Data, Streaming) to build and manage ETL pipelines. I've worked on data transformation, ingestion, and scheduling using TAC and integrated with Hive QL and Snowflake.</a:t>
          </a:r>
        </a:p>
      </dsp:txBody>
      <dsp:txXfrm>
        <a:off x="4420810" y="2776702"/>
        <a:ext cx="369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38CE6-5EC4-4D1A-8A7B-1BF65A1AC7A1}">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F6FBC9-8201-4B31-AC63-D0179FAC000A}">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Q: How do you handle data quality and integrity in ETL processes?</a:t>
          </a:r>
          <a:endParaRPr lang="en-US" sz="1200" kern="1200"/>
        </a:p>
      </dsp:txBody>
      <dsp:txXfrm>
        <a:off x="85060" y="2776702"/>
        <a:ext cx="3690000" cy="720000"/>
      </dsp:txXfrm>
    </dsp:sp>
    <dsp:sp modelId="{41473633-15FC-4137-B566-80C5B00E2683}">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54FA2-E96D-408F-A3E0-B4ED2149F750}">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 I ensure data quality by implementing validation rules, cleansing routines, and monitoring mechanisms. I also conduct UAT and SIT to verify data accuracy before deployment.</a:t>
          </a:r>
        </a:p>
      </dsp:txBody>
      <dsp:txXfrm>
        <a:off x="4420810" y="2776702"/>
        <a:ext cx="369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32E61-EB2F-4B79-84D0-F9C07C053CA9}">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B82AB6-380B-4638-B501-3F495FBB004E}">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Q: What is your experience with cloud platforms and data integration?</a:t>
          </a:r>
        </a:p>
      </dsp:txBody>
      <dsp:txXfrm>
        <a:off x="85060" y="2776702"/>
        <a:ext cx="3690000" cy="720000"/>
      </dsp:txXfrm>
    </dsp:sp>
    <dsp:sp modelId="{1E5CAECD-CD9D-47A6-ABE0-9337234A159A}">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5E037A-1C5D-4E40-8437-1224ADAC98CB}">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 I've worked with Talend Cloud and Snowflake for cloud-based ETL processes. I also hold a Microsoft Azure Data Fundamentals certification, which supports my understanding of cloud data services.</a:t>
          </a:r>
        </a:p>
      </dsp:txBody>
      <dsp:txXfrm>
        <a:off x="4420810" y="2776702"/>
        <a:ext cx="369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724F-A808-476F-96C8-A514A4FA7422}">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B53F4C-57FC-4266-B363-B5157F0FD762}">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Q: How do you manage support tickets and SLA compliance?</a:t>
          </a:r>
        </a:p>
      </dsp:txBody>
      <dsp:txXfrm>
        <a:off x="85060" y="2776702"/>
        <a:ext cx="3690000" cy="720000"/>
      </dsp:txXfrm>
    </dsp:sp>
    <dsp:sp modelId="{2033285A-73C7-46B8-8EA1-B3F675770658}">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9C6627-DD85-43A7-B611-F9A1F984461E}">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 I prioritize tickets based on severity and SLA timelines, ensuring timely resolution. I also maintain documentation and collaborate with stakeholders to address issues efficiently.</a:t>
          </a:r>
        </a:p>
      </dsp:txBody>
      <dsp:txXfrm>
        <a:off x="4420810" y="2776702"/>
        <a:ext cx="369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BFFEA-1840-4671-9E6B-9312550ACEF6}">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55FB8D-A22B-4401-B3B6-7FCB31E74D18}">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Q: Can you explain a challenging ETL issue you resolved?</a:t>
          </a:r>
        </a:p>
      </dsp:txBody>
      <dsp:txXfrm>
        <a:off x="85060" y="2776702"/>
        <a:ext cx="3690000" cy="720000"/>
      </dsp:txXfrm>
    </dsp:sp>
    <dsp:sp modelId="{78122FBD-F266-4274-B731-00D30DE22EC2}">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D3646F-5BAC-4F13-BEB3-DD01B1F0249A}">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 In one project, I had to transform EDIFACT files to XML for seamless integration. I built custom Talend jobs and worked closely with the client to resolve backlog issues, improving satisfaction by 30%.</a:t>
          </a:r>
        </a:p>
      </dsp:txBody>
      <dsp:txXfrm>
        <a:off x="4420810" y="2776702"/>
        <a:ext cx="369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71496-010E-4DAA-B828-D7B52AD8217B}">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761D0-6C77-4849-91C6-C707795B3562}">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Q: How do you collaborate with cross-functional teams?</a:t>
          </a:r>
        </a:p>
      </dsp:txBody>
      <dsp:txXfrm>
        <a:off x="85060" y="2776702"/>
        <a:ext cx="3690000" cy="720000"/>
      </dsp:txXfrm>
    </dsp:sp>
    <dsp:sp modelId="{38B833A3-1568-46F2-B7E7-E154DBA28373}">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24A027-2C67-4E71-B693-DC826E6E482D}">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 I regularly liaise with business analysts, QA teams, and external stakeholders to gather requirements, perform testing, and ensure smooth integration of ETL solutions.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3" name="Oval 2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33" name="Straight Connector 3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41" name="Straight Connector 4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Video 4" descr="People Discussing">
            <a:extLst>
              <a:ext uri="{FF2B5EF4-FFF2-40B4-BE49-F238E27FC236}">
                <a16:creationId xmlns:a16="http://schemas.microsoft.com/office/drawing/2014/main" id="{4E7F6562-43FB-55F6-AF92-A76D2F0E8ED4}"/>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rcRect l="3782" r="21005" b="1"/>
          <a:stretch>
            <a:fillRect/>
          </a:stretch>
        </p:blipFill>
        <p:spPr>
          <a:xfrm>
            <a:off x="575574" y="29548"/>
            <a:ext cx="8041314" cy="6013845"/>
          </a:xfrm>
          <a:prstGeom prst="rect">
            <a:avLst/>
          </a:prstGeom>
        </p:spPr>
      </p:pic>
      <p:sp>
        <p:nvSpPr>
          <p:cNvPr id="2" name="Title 1"/>
          <p:cNvSpPr>
            <a:spLocks noGrp="1"/>
          </p:cNvSpPr>
          <p:nvPr>
            <p:ph type="ctrTitle"/>
          </p:nvPr>
        </p:nvSpPr>
        <p:spPr>
          <a:xfrm>
            <a:off x="1963629" y="630936"/>
            <a:ext cx="5486400" cy="2702018"/>
          </a:xfrm>
          <a:noFill/>
        </p:spPr>
        <p:txBody>
          <a:bodyPr anchor="b">
            <a:normAutofit/>
          </a:bodyPr>
          <a:lstStyle/>
          <a:p>
            <a:r>
              <a:rPr lang="en-US" sz="4200">
                <a:solidFill>
                  <a:schemeClr val="bg1"/>
                </a:solidFill>
              </a:rPr>
              <a:t>ETL Support Engineer Interview FAQs</a:t>
            </a:r>
          </a:p>
        </p:txBody>
      </p:sp>
      <p:sp>
        <p:nvSpPr>
          <p:cNvPr id="3" name="Subtitle 2"/>
          <p:cNvSpPr>
            <a:spLocks noGrp="1"/>
          </p:cNvSpPr>
          <p:nvPr>
            <p:ph type="subTitle" idx="1"/>
          </p:nvPr>
        </p:nvSpPr>
        <p:spPr>
          <a:xfrm>
            <a:off x="1963630" y="3427487"/>
            <a:ext cx="5486400" cy="2615906"/>
          </a:xfrm>
          <a:noFill/>
        </p:spPr>
        <p:txBody>
          <a:bodyPr anchor="t">
            <a:normAutofit/>
          </a:bodyPr>
          <a:lstStyle/>
          <a:p>
            <a:r>
              <a:rPr lang="en-US">
                <a:solidFill>
                  <a:schemeClr val="bg1"/>
                </a:solidFill>
              </a:rPr>
              <a:t>Mock Interview Style with Suggested Answers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Interview Question</a:t>
            </a:r>
          </a:p>
        </p:txBody>
      </p:sp>
      <p:graphicFrame>
        <p:nvGraphicFramePr>
          <p:cNvPr id="7" name="TextBox 4">
            <a:extLst>
              <a:ext uri="{FF2B5EF4-FFF2-40B4-BE49-F238E27FC236}">
                <a16:creationId xmlns:a16="http://schemas.microsoft.com/office/drawing/2014/main" id="{C8199110-7B8E-946C-F2BF-FBFF175D8E54}"/>
              </a:ext>
            </a:extLst>
          </p:cNvPr>
          <p:cNvGraphicFramePr/>
          <p:nvPr>
            <p:extLst>
              <p:ext uri="{D42A27DB-BD31-4B8C-83A1-F6EECF244321}">
                <p14:modId xmlns:p14="http://schemas.microsoft.com/office/powerpoint/2010/main" val="318987822"/>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MY" sz="3500">
                <a:solidFill>
                  <a:srgbClr val="FFFFFF"/>
                </a:solidFill>
              </a:rPr>
              <a:t>Interview Question</a:t>
            </a:r>
          </a:p>
        </p:txBody>
      </p:sp>
      <p:graphicFrame>
        <p:nvGraphicFramePr>
          <p:cNvPr id="7" name="TextBox 4">
            <a:extLst>
              <a:ext uri="{FF2B5EF4-FFF2-40B4-BE49-F238E27FC236}">
                <a16:creationId xmlns:a16="http://schemas.microsoft.com/office/drawing/2014/main" id="{EC3D93C9-3AA2-512A-6618-26D37D95CC83}"/>
              </a:ext>
            </a:extLst>
          </p:cNvPr>
          <p:cNvGraphicFramePr/>
          <p:nvPr>
            <p:extLst>
              <p:ext uri="{D42A27DB-BD31-4B8C-83A1-F6EECF244321}">
                <p14:modId xmlns:p14="http://schemas.microsoft.com/office/powerpoint/2010/main" val="229793187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MY" sz="3500">
                <a:solidFill>
                  <a:srgbClr val="FFFFFF"/>
                </a:solidFill>
              </a:rPr>
              <a:t>Interview Question</a:t>
            </a:r>
          </a:p>
        </p:txBody>
      </p:sp>
      <p:graphicFrame>
        <p:nvGraphicFramePr>
          <p:cNvPr id="7" name="TextBox 4">
            <a:extLst>
              <a:ext uri="{FF2B5EF4-FFF2-40B4-BE49-F238E27FC236}">
                <a16:creationId xmlns:a16="http://schemas.microsoft.com/office/drawing/2014/main" id="{71C96EF9-69A3-741A-F37E-47F6852BFBED}"/>
              </a:ext>
            </a:extLst>
          </p:cNvPr>
          <p:cNvGraphicFramePr/>
          <p:nvPr>
            <p:extLst>
              <p:ext uri="{D42A27DB-BD31-4B8C-83A1-F6EECF244321}">
                <p14:modId xmlns:p14="http://schemas.microsoft.com/office/powerpoint/2010/main" val="281028182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MY" sz="3500">
                <a:solidFill>
                  <a:srgbClr val="FFFFFF"/>
                </a:solidFill>
              </a:rPr>
              <a:t>Interview Question</a:t>
            </a:r>
          </a:p>
        </p:txBody>
      </p:sp>
      <p:graphicFrame>
        <p:nvGraphicFramePr>
          <p:cNvPr id="7" name="TextBox 4">
            <a:extLst>
              <a:ext uri="{FF2B5EF4-FFF2-40B4-BE49-F238E27FC236}">
                <a16:creationId xmlns:a16="http://schemas.microsoft.com/office/drawing/2014/main" id="{82054A30-6456-BD5F-78A8-4D655AC9CA3F}"/>
              </a:ext>
            </a:extLst>
          </p:cNvPr>
          <p:cNvGraphicFramePr/>
          <p:nvPr>
            <p:extLst>
              <p:ext uri="{D42A27DB-BD31-4B8C-83A1-F6EECF244321}">
                <p14:modId xmlns:p14="http://schemas.microsoft.com/office/powerpoint/2010/main" val="359865019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MY" sz="3500">
                <a:solidFill>
                  <a:srgbClr val="FFFFFF"/>
                </a:solidFill>
              </a:rPr>
              <a:t>Interview Question</a:t>
            </a:r>
          </a:p>
        </p:txBody>
      </p:sp>
      <p:graphicFrame>
        <p:nvGraphicFramePr>
          <p:cNvPr id="7" name="TextBox 4">
            <a:extLst>
              <a:ext uri="{FF2B5EF4-FFF2-40B4-BE49-F238E27FC236}">
                <a16:creationId xmlns:a16="http://schemas.microsoft.com/office/drawing/2014/main" id="{9C65DA26-F56E-E8E3-1F13-300306ED87EE}"/>
              </a:ext>
            </a:extLst>
          </p:cNvPr>
          <p:cNvGraphicFramePr/>
          <p:nvPr>
            <p:extLst>
              <p:ext uri="{D42A27DB-BD31-4B8C-83A1-F6EECF244321}">
                <p14:modId xmlns:p14="http://schemas.microsoft.com/office/powerpoint/2010/main" val="139977873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MY" sz="3500">
                <a:solidFill>
                  <a:srgbClr val="FFFFFF"/>
                </a:solidFill>
              </a:rPr>
              <a:t>Interview Question</a:t>
            </a:r>
          </a:p>
        </p:txBody>
      </p:sp>
      <p:graphicFrame>
        <p:nvGraphicFramePr>
          <p:cNvPr id="7" name="TextBox 4">
            <a:extLst>
              <a:ext uri="{FF2B5EF4-FFF2-40B4-BE49-F238E27FC236}">
                <a16:creationId xmlns:a16="http://schemas.microsoft.com/office/drawing/2014/main" id="{5C6F0CAD-0841-6277-AC0B-139D6DB8E86D}"/>
              </a:ext>
            </a:extLst>
          </p:cNvPr>
          <p:cNvGraphicFramePr/>
          <p:nvPr>
            <p:extLst>
              <p:ext uri="{D42A27DB-BD31-4B8C-83A1-F6EECF244321}">
                <p14:modId xmlns:p14="http://schemas.microsoft.com/office/powerpoint/2010/main" val="1515219082"/>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1720</TotalTime>
  <Words>302</Words>
  <Application>Microsoft Office PowerPoint</Application>
  <PresentationFormat>On-screen Show (4:3)</PresentationFormat>
  <Paragraphs>20</Paragraphs>
  <Slides>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ETL Support Engineer Interview FAQs</vt:lpstr>
      <vt:lpstr>Interview Question</vt:lpstr>
      <vt:lpstr>Interview Question</vt:lpstr>
      <vt:lpstr>Interview Question</vt:lpstr>
      <vt:lpstr>Interview Question</vt:lpstr>
      <vt:lpstr>Interview Question</vt:lpstr>
      <vt:lpstr>Interview Question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Amirun Fadzli</cp:lastModifiedBy>
  <cp:revision>2</cp:revision>
  <dcterms:created xsi:type="dcterms:W3CDTF">2013-01-27T09:14:16Z</dcterms:created>
  <dcterms:modified xsi:type="dcterms:W3CDTF">2025-06-21T12:25:40Z</dcterms:modified>
  <cp:category/>
</cp:coreProperties>
</file>